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6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46" r:id="rId10"/>
    <p:sldId id="374" r:id="rId11"/>
    <p:sldId id="313" r:id="rId12"/>
    <p:sldId id="345" r:id="rId13"/>
    <p:sldId id="341" r:id="rId14"/>
    <p:sldId id="348" r:id="rId15"/>
    <p:sldId id="370" r:id="rId16"/>
    <p:sldId id="349" r:id="rId17"/>
    <p:sldId id="328" r:id="rId18"/>
    <p:sldId id="372" r:id="rId19"/>
    <p:sldId id="363" r:id="rId20"/>
    <p:sldId id="326" r:id="rId21"/>
    <p:sldId id="356" r:id="rId22"/>
    <p:sldId id="350" r:id="rId23"/>
    <p:sldId id="322" r:id="rId24"/>
    <p:sldId id="323" r:id="rId25"/>
    <p:sldId id="324" r:id="rId26"/>
    <p:sldId id="365" r:id="rId27"/>
    <p:sldId id="362" r:id="rId28"/>
    <p:sldId id="366" r:id="rId29"/>
    <p:sldId id="371" r:id="rId30"/>
    <p:sldId id="368" r:id="rId31"/>
    <p:sldId id="369" r:id="rId32"/>
    <p:sldId id="376" r:id="rId33"/>
    <p:sldId id="367" r:id="rId34"/>
    <p:sldId id="329" r:id="rId35"/>
    <p:sldId id="364" r:id="rId36"/>
    <p:sldId id="330" r:id="rId37"/>
    <p:sldId id="358" r:id="rId38"/>
    <p:sldId id="373" r:id="rId39"/>
    <p:sldId id="375" r:id="rId40"/>
    <p:sldId id="361" r:id="rId41"/>
    <p:sldId id="339" r:id="rId42"/>
    <p:sldId id="340" r:id="rId43"/>
    <p:sldId id="331" r:id="rId44"/>
    <p:sldId id="334" r:id="rId45"/>
    <p:sldId id="338" r:id="rId46"/>
    <p:sldId id="343" r:id="rId47"/>
    <p:sldId id="344" r:id="rId48"/>
    <p:sldId id="351" r:id="rId49"/>
    <p:sldId id="354" r:id="rId50"/>
    <p:sldId id="357" r:id="rId51"/>
    <p:sldId id="360" r:id="rId52"/>
    <p:sldId id="359" r:id="rId53"/>
    <p:sldId id="352" r:id="rId54"/>
    <p:sldId id="353" r:id="rId55"/>
    <p:sldId id="336" r:id="rId56"/>
    <p:sldId id="337" r:id="rId57"/>
    <p:sldId id="317" r:id="rId58"/>
    <p:sldId id="318" r:id="rId59"/>
    <p:sldId id="311" r:id="rId60"/>
    <p:sldId id="309" r:id="rId61"/>
    <p:sldId id="310" r:id="rId62"/>
    <p:sldId id="308" r:id="rId63"/>
    <p:sldId id="307" r:id="rId64"/>
    <p:sldId id="299" r:id="rId65"/>
    <p:sldId id="306" r:id="rId66"/>
    <p:sldId id="300" r:id="rId67"/>
    <p:sldId id="305" r:id="rId68"/>
    <p:sldId id="301" r:id="rId69"/>
    <p:sldId id="285" r:id="rId70"/>
    <p:sldId id="287" r:id="rId71"/>
    <p:sldId id="294" r:id="rId72"/>
    <p:sldId id="289" r:id="rId73"/>
    <p:sldId id="293" r:id="rId74"/>
    <p:sldId id="295" r:id="rId75"/>
    <p:sldId id="298" r:id="rId76"/>
    <p:sldId id="292" r:id="rId77"/>
    <p:sldId id="291" r:id="rId78"/>
    <p:sldId id="314" r:id="rId79"/>
    <p:sldId id="304" r:id="rId80"/>
    <p:sldId id="283" r:id="rId81"/>
    <p:sldId id="284" r:id="rId82"/>
    <p:sldId id="288" r:id="rId83"/>
    <p:sldId id="276" r:id="rId84"/>
    <p:sldId id="279" r:id="rId85"/>
    <p:sldId id="278" r:id="rId86"/>
    <p:sldId id="280" r:id="rId87"/>
    <p:sldId id="282" r:id="rId88"/>
    <p:sldId id="268" r:id="rId89"/>
    <p:sldId id="267" r:id="rId90"/>
    <p:sldId id="266" r:id="rId91"/>
    <p:sldId id="265" r:id="rId92"/>
    <p:sldId id="258" r:id="rId93"/>
    <p:sldId id="263" r:id="rId94"/>
    <p:sldId id="264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74"/>
            <p14:sldId id="313"/>
            <p14:sldId id="345"/>
            <p14:sldId id="341"/>
            <p14:sldId id="348"/>
            <p14:sldId id="370"/>
            <p14:sldId id="349"/>
            <p14:sldId id="328"/>
            <p14:sldId id="372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66"/>
            <p14:sldId id="371"/>
            <p14:sldId id="368"/>
            <p14:sldId id="369"/>
            <p14:sldId id="376"/>
            <p14:sldId id="367"/>
            <p14:sldId id="329"/>
            <p14:sldId id="364"/>
            <p14:sldId id="330"/>
            <p14:sldId id="358"/>
            <p14:sldId id="373"/>
            <p14:sldId id="375"/>
            <p14:sldId id="361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1867" autoAdjust="0"/>
  </p:normalViewPr>
  <p:slideViewPr>
    <p:cSldViewPr snapToGrid="0">
      <p:cViewPr varScale="1">
        <p:scale>
          <a:sx n="56" d="100"/>
          <a:sy n="56" d="100"/>
        </p:scale>
        <p:origin x="5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75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176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05.jpeg"/><Relationship Id="rId7" Type="http://schemas.openxmlformats.org/officeDocument/2006/relationships/image" Target="../media/image20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5" Type="http://schemas.openxmlformats.org/officeDocument/2006/relationships/image" Target="../media/image207.png"/><Relationship Id="rId10" Type="http://schemas.openxmlformats.org/officeDocument/2006/relationships/image" Target="../media/image212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Relationship Id="rId9" Type="http://schemas.openxmlformats.org/officeDocument/2006/relationships/image" Target="../media/image2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3.jpeg"/><Relationship Id="rId5" Type="http://schemas.openxmlformats.org/officeDocument/2006/relationships/image" Target="../media/image232.jpeg"/><Relationship Id="rId4" Type="http://schemas.openxmlformats.org/officeDocument/2006/relationships/image" Target="../media/image231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jpeg"/><Relationship Id="rId7" Type="http://schemas.openxmlformats.org/officeDocument/2006/relationships/image" Target="../media/image23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7.jpeg"/><Relationship Id="rId5" Type="http://schemas.openxmlformats.org/officeDocument/2006/relationships/image" Target="../media/image236.jpeg"/><Relationship Id="rId4" Type="http://schemas.openxmlformats.org/officeDocument/2006/relationships/image" Target="../media/image235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7" Type="http://schemas.openxmlformats.org/officeDocument/2006/relationships/image" Target="../media/image231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252.png"/><Relationship Id="rId4" Type="http://schemas.openxmlformats.org/officeDocument/2006/relationships/image" Target="../media/image201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54.png"/><Relationship Id="rId7" Type="http://schemas.openxmlformats.org/officeDocument/2006/relationships/image" Target="../media/image258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7" Type="http://schemas.openxmlformats.org/officeDocument/2006/relationships/image" Target="../media/image271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0.png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13" Type="http://schemas.openxmlformats.org/officeDocument/2006/relationships/image" Target="../media/image284.png"/><Relationship Id="rId3" Type="http://schemas.openxmlformats.org/officeDocument/2006/relationships/image" Target="../media/image274.png"/><Relationship Id="rId7" Type="http://schemas.openxmlformats.org/officeDocument/2006/relationships/image" Target="../media/image278.png"/><Relationship Id="rId12" Type="http://schemas.openxmlformats.org/officeDocument/2006/relationships/image" Target="../media/image283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7.png"/><Relationship Id="rId11" Type="http://schemas.openxmlformats.org/officeDocument/2006/relationships/image" Target="../media/image282.png"/><Relationship Id="rId5" Type="http://schemas.openxmlformats.org/officeDocument/2006/relationships/image" Target="../media/image276.png"/><Relationship Id="rId15" Type="http://schemas.openxmlformats.org/officeDocument/2006/relationships/image" Target="../media/image286.png"/><Relationship Id="rId10" Type="http://schemas.openxmlformats.org/officeDocument/2006/relationships/image" Target="../media/image281.png"/><Relationship Id="rId4" Type="http://schemas.openxmlformats.org/officeDocument/2006/relationships/image" Target="../media/image275.png"/><Relationship Id="rId9" Type="http://schemas.openxmlformats.org/officeDocument/2006/relationships/image" Target="../media/image280.png"/><Relationship Id="rId14" Type="http://schemas.openxmlformats.org/officeDocument/2006/relationships/image" Target="../media/image28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288.png"/><Relationship Id="rId7" Type="http://schemas.openxmlformats.org/officeDocument/2006/relationships/image" Target="../media/image292.png"/><Relationship Id="rId12" Type="http://schemas.openxmlformats.org/officeDocument/2006/relationships/image" Target="../media/image296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1.png"/><Relationship Id="rId11" Type="http://schemas.openxmlformats.org/officeDocument/2006/relationships/image" Target="../media/image260.png"/><Relationship Id="rId5" Type="http://schemas.openxmlformats.org/officeDocument/2006/relationships/image" Target="../media/image290.png"/><Relationship Id="rId10" Type="http://schemas.openxmlformats.org/officeDocument/2006/relationships/image" Target="../media/image295.png"/><Relationship Id="rId4" Type="http://schemas.openxmlformats.org/officeDocument/2006/relationships/image" Target="../media/image289.png"/><Relationship Id="rId9" Type="http://schemas.openxmlformats.org/officeDocument/2006/relationships/image" Target="../media/image29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7" Type="http://schemas.openxmlformats.org/officeDocument/2006/relationships/image" Target="../media/image302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1.png"/><Relationship Id="rId5" Type="http://schemas.openxmlformats.org/officeDocument/2006/relationships/image" Target="../media/image300.png"/><Relationship Id="rId4" Type="http://schemas.openxmlformats.org/officeDocument/2006/relationships/image" Target="../media/image299.png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4.png"/><Relationship Id="rId18" Type="http://schemas.openxmlformats.org/officeDocument/2006/relationships/image" Target="../media/image319.png"/><Relationship Id="rId26" Type="http://schemas.openxmlformats.org/officeDocument/2006/relationships/image" Target="../media/image288.png"/><Relationship Id="rId39" Type="http://schemas.openxmlformats.org/officeDocument/2006/relationships/image" Target="../media/image339.png"/><Relationship Id="rId21" Type="http://schemas.openxmlformats.org/officeDocument/2006/relationships/image" Target="../media/image322.png"/><Relationship Id="rId34" Type="http://schemas.openxmlformats.org/officeDocument/2006/relationships/image" Target="../media/image334.png"/><Relationship Id="rId42" Type="http://schemas.openxmlformats.org/officeDocument/2006/relationships/image" Target="../media/image342.png"/><Relationship Id="rId7" Type="http://schemas.openxmlformats.org/officeDocument/2006/relationships/image" Target="../media/image308.png"/><Relationship Id="rId2" Type="http://schemas.openxmlformats.org/officeDocument/2006/relationships/image" Target="../media/image303.png"/><Relationship Id="rId16" Type="http://schemas.openxmlformats.org/officeDocument/2006/relationships/image" Target="../media/image317.png"/><Relationship Id="rId29" Type="http://schemas.openxmlformats.org/officeDocument/2006/relationships/image" Target="../media/image3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7.png"/><Relationship Id="rId11" Type="http://schemas.openxmlformats.org/officeDocument/2006/relationships/image" Target="../media/image312.png"/><Relationship Id="rId24" Type="http://schemas.openxmlformats.org/officeDocument/2006/relationships/image" Target="../media/image325.png"/><Relationship Id="rId32" Type="http://schemas.openxmlformats.org/officeDocument/2006/relationships/image" Target="../media/image332.png"/><Relationship Id="rId37" Type="http://schemas.openxmlformats.org/officeDocument/2006/relationships/image" Target="../media/image337.png"/><Relationship Id="rId40" Type="http://schemas.openxmlformats.org/officeDocument/2006/relationships/image" Target="../media/image340.png"/><Relationship Id="rId45" Type="http://schemas.openxmlformats.org/officeDocument/2006/relationships/image" Target="../media/image345.png"/><Relationship Id="rId5" Type="http://schemas.openxmlformats.org/officeDocument/2006/relationships/image" Target="../media/image306.png"/><Relationship Id="rId15" Type="http://schemas.openxmlformats.org/officeDocument/2006/relationships/image" Target="../media/image316.png"/><Relationship Id="rId23" Type="http://schemas.openxmlformats.org/officeDocument/2006/relationships/image" Target="../media/image324.png"/><Relationship Id="rId28" Type="http://schemas.openxmlformats.org/officeDocument/2006/relationships/image" Target="../media/image328.png"/><Relationship Id="rId36" Type="http://schemas.openxmlformats.org/officeDocument/2006/relationships/image" Target="../media/image336.png"/><Relationship Id="rId10" Type="http://schemas.openxmlformats.org/officeDocument/2006/relationships/image" Target="../media/image311.png"/><Relationship Id="rId19" Type="http://schemas.openxmlformats.org/officeDocument/2006/relationships/image" Target="../media/image320.png"/><Relationship Id="rId31" Type="http://schemas.openxmlformats.org/officeDocument/2006/relationships/image" Target="../media/image331.png"/><Relationship Id="rId44" Type="http://schemas.openxmlformats.org/officeDocument/2006/relationships/image" Target="../media/image344.png"/><Relationship Id="rId4" Type="http://schemas.openxmlformats.org/officeDocument/2006/relationships/image" Target="../media/image305.png"/><Relationship Id="rId9" Type="http://schemas.openxmlformats.org/officeDocument/2006/relationships/image" Target="../media/image310.png"/><Relationship Id="rId14" Type="http://schemas.openxmlformats.org/officeDocument/2006/relationships/image" Target="../media/image315.png"/><Relationship Id="rId22" Type="http://schemas.openxmlformats.org/officeDocument/2006/relationships/image" Target="../media/image323.png"/><Relationship Id="rId27" Type="http://schemas.openxmlformats.org/officeDocument/2006/relationships/image" Target="../media/image327.png"/><Relationship Id="rId30" Type="http://schemas.openxmlformats.org/officeDocument/2006/relationships/image" Target="../media/image330.png"/><Relationship Id="rId35" Type="http://schemas.openxmlformats.org/officeDocument/2006/relationships/image" Target="../media/image335.png"/><Relationship Id="rId43" Type="http://schemas.openxmlformats.org/officeDocument/2006/relationships/image" Target="../media/image343.png"/><Relationship Id="rId8" Type="http://schemas.openxmlformats.org/officeDocument/2006/relationships/image" Target="../media/image309.png"/><Relationship Id="rId3" Type="http://schemas.openxmlformats.org/officeDocument/2006/relationships/image" Target="../media/image304.png"/><Relationship Id="rId12" Type="http://schemas.openxmlformats.org/officeDocument/2006/relationships/image" Target="../media/image313.png"/><Relationship Id="rId17" Type="http://schemas.openxmlformats.org/officeDocument/2006/relationships/image" Target="../media/image318.png"/><Relationship Id="rId25" Type="http://schemas.openxmlformats.org/officeDocument/2006/relationships/image" Target="../media/image326.png"/><Relationship Id="rId33" Type="http://schemas.openxmlformats.org/officeDocument/2006/relationships/image" Target="../media/image333.png"/><Relationship Id="rId38" Type="http://schemas.openxmlformats.org/officeDocument/2006/relationships/image" Target="../media/image338.png"/><Relationship Id="rId46" Type="http://schemas.openxmlformats.org/officeDocument/2006/relationships/image" Target="../media/image346.png"/><Relationship Id="rId20" Type="http://schemas.openxmlformats.org/officeDocument/2006/relationships/image" Target="../media/image321.png"/><Relationship Id="rId41" Type="http://schemas.openxmlformats.org/officeDocument/2006/relationships/image" Target="../media/image341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13" Type="http://schemas.openxmlformats.org/officeDocument/2006/relationships/image" Target="../media/image358.png"/><Relationship Id="rId18" Type="http://schemas.openxmlformats.org/officeDocument/2006/relationships/image" Target="../media/image363.png"/><Relationship Id="rId3" Type="http://schemas.openxmlformats.org/officeDocument/2006/relationships/image" Target="../media/image348.png"/><Relationship Id="rId7" Type="http://schemas.openxmlformats.org/officeDocument/2006/relationships/image" Target="../media/image352.png"/><Relationship Id="rId12" Type="http://schemas.openxmlformats.org/officeDocument/2006/relationships/image" Target="../media/image357.png"/><Relationship Id="rId17" Type="http://schemas.openxmlformats.org/officeDocument/2006/relationships/image" Target="../media/image362.png"/><Relationship Id="rId2" Type="http://schemas.openxmlformats.org/officeDocument/2006/relationships/image" Target="../media/image347.png"/><Relationship Id="rId16" Type="http://schemas.openxmlformats.org/officeDocument/2006/relationships/image" Target="../media/image3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1.png"/><Relationship Id="rId11" Type="http://schemas.openxmlformats.org/officeDocument/2006/relationships/image" Target="../media/image356.png"/><Relationship Id="rId5" Type="http://schemas.openxmlformats.org/officeDocument/2006/relationships/image" Target="../media/image350.png"/><Relationship Id="rId15" Type="http://schemas.openxmlformats.org/officeDocument/2006/relationships/image" Target="../media/image360.png"/><Relationship Id="rId10" Type="http://schemas.openxmlformats.org/officeDocument/2006/relationships/image" Target="../media/image355.png"/><Relationship Id="rId4" Type="http://schemas.openxmlformats.org/officeDocument/2006/relationships/image" Target="../media/image349.png"/><Relationship Id="rId9" Type="http://schemas.openxmlformats.org/officeDocument/2006/relationships/image" Target="../media/image354.png"/><Relationship Id="rId14" Type="http://schemas.openxmlformats.org/officeDocument/2006/relationships/image" Target="../media/image359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13" Type="http://schemas.openxmlformats.org/officeDocument/2006/relationships/image" Target="../media/image371.png"/><Relationship Id="rId18" Type="http://schemas.openxmlformats.org/officeDocument/2006/relationships/image" Target="../media/image376.png"/><Relationship Id="rId3" Type="http://schemas.openxmlformats.org/officeDocument/2006/relationships/image" Target="../media/image288.png"/><Relationship Id="rId21" Type="http://schemas.openxmlformats.org/officeDocument/2006/relationships/image" Target="../media/image379.png"/><Relationship Id="rId7" Type="http://schemas.openxmlformats.org/officeDocument/2006/relationships/image" Target="../media/image365.png"/><Relationship Id="rId12" Type="http://schemas.openxmlformats.org/officeDocument/2006/relationships/image" Target="../media/image370.png"/><Relationship Id="rId17" Type="http://schemas.openxmlformats.org/officeDocument/2006/relationships/image" Target="../media/image375.png"/><Relationship Id="rId2" Type="http://schemas.openxmlformats.org/officeDocument/2006/relationships/image" Target="../media/image326.png"/><Relationship Id="rId16" Type="http://schemas.openxmlformats.org/officeDocument/2006/relationships/image" Target="../media/image374.png"/><Relationship Id="rId20" Type="http://schemas.openxmlformats.org/officeDocument/2006/relationships/image" Target="../media/image3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4.png"/><Relationship Id="rId11" Type="http://schemas.openxmlformats.org/officeDocument/2006/relationships/image" Target="../media/image369.png"/><Relationship Id="rId5" Type="http://schemas.openxmlformats.org/officeDocument/2006/relationships/image" Target="../media/image328.png"/><Relationship Id="rId15" Type="http://schemas.openxmlformats.org/officeDocument/2006/relationships/image" Target="../media/image373.png"/><Relationship Id="rId10" Type="http://schemas.openxmlformats.org/officeDocument/2006/relationships/image" Target="../media/image368.png"/><Relationship Id="rId19" Type="http://schemas.openxmlformats.org/officeDocument/2006/relationships/image" Target="../media/image377.png"/><Relationship Id="rId4" Type="http://schemas.openxmlformats.org/officeDocument/2006/relationships/image" Target="../media/image327.png"/><Relationship Id="rId9" Type="http://schemas.openxmlformats.org/officeDocument/2006/relationships/image" Target="../media/image367.png"/><Relationship Id="rId14" Type="http://schemas.openxmlformats.org/officeDocument/2006/relationships/image" Target="../media/image372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13" Type="http://schemas.openxmlformats.org/officeDocument/2006/relationships/image" Target="../media/image389.png"/><Relationship Id="rId3" Type="http://schemas.openxmlformats.org/officeDocument/2006/relationships/image" Target="../media/image381.png"/><Relationship Id="rId7" Type="http://schemas.openxmlformats.org/officeDocument/2006/relationships/image" Target="../media/image385.png"/><Relationship Id="rId12" Type="http://schemas.openxmlformats.org/officeDocument/2006/relationships/image" Target="../media/image388.png"/><Relationship Id="rId17" Type="http://schemas.openxmlformats.org/officeDocument/2006/relationships/image" Target="../media/image393.png"/><Relationship Id="rId2" Type="http://schemas.openxmlformats.org/officeDocument/2006/relationships/image" Target="../media/image380.png"/><Relationship Id="rId16" Type="http://schemas.openxmlformats.org/officeDocument/2006/relationships/image" Target="../media/image3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4.png"/><Relationship Id="rId11" Type="http://schemas.openxmlformats.org/officeDocument/2006/relationships/image" Target="../media/image328.png"/><Relationship Id="rId5" Type="http://schemas.openxmlformats.org/officeDocument/2006/relationships/image" Target="../media/image383.png"/><Relationship Id="rId15" Type="http://schemas.openxmlformats.org/officeDocument/2006/relationships/image" Target="../media/image391.png"/><Relationship Id="rId10" Type="http://schemas.openxmlformats.org/officeDocument/2006/relationships/image" Target="../media/image327.png"/><Relationship Id="rId4" Type="http://schemas.openxmlformats.org/officeDocument/2006/relationships/image" Target="../media/image382.png"/><Relationship Id="rId9" Type="http://schemas.openxmlformats.org/officeDocument/2006/relationships/image" Target="../media/image387.png"/><Relationship Id="rId14" Type="http://schemas.openxmlformats.org/officeDocument/2006/relationships/image" Target="../media/image39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image" Target="../media/image395.png"/><Relationship Id="rId7" Type="http://schemas.openxmlformats.org/officeDocument/2006/relationships/image" Target="../media/image398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8.png"/><Relationship Id="rId5" Type="http://schemas.openxmlformats.org/officeDocument/2006/relationships/image" Target="../media/image397.png"/><Relationship Id="rId4" Type="http://schemas.openxmlformats.org/officeDocument/2006/relationships/image" Target="../media/image396.png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0.png"/><Relationship Id="rId18" Type="http://schemas.openxmlformats.org/officeDocument/2006/relationships/image" Target="../media/image415.png"/><Relationship Id="rId26" Type="http://schemas.openxmlformats.org/officeDocument/2006/relationships/image" Target="../media/image423.png"/><Relationship Id="rId39" Type="http://schemas.openxmlformats.org/officeDocument/2006/relationships/image" Target="../media/image390.png"/><Relationship Id="rId21" Type="http://schemas.openxmlformats.org/officeDocument/2006/relationships/image" Target="../media/image418.png"/><Relationship Id="rId34" Type="http://schemas.openxmlformats.org/officeDocument/2006/relationships/image" Target="../media/image431.png"/><Relationship Id="rId42" Type="http://schemas.openxmlformats.org/officeDocument/2006/relationships/image" Target="../media/image438.png"/><Relationship Id="rId7" Type="http://schemas.openxmlformats.org/officeDocument/2006/relationships/image" Target="../media/image404.png"/><Relationship Id="rId2" Type="http://schemas.openxmlformats.org/officeDocument/2006/relationships/image" Target="../media/image399.png"/><Relationship Id="rId16" Type="http://schemas.openxmlformats.org/officeDocument/2006/relationships/image" Target="../media/image413.png"/><Relationship Id="rId20" Type="http://schemas.openxmlformats.org/officeDocument/2006/relationships/image" Target="../media/image417.png"/><Relationship Id="rId29" Type="http://schemas.openxmlformats.org/officeDocument/2006/relationships/image" Target="../media/image426.png"/><Relationship Id="rId41" Type="http://schemas.openxmlformats.org/officeDocument/2006/relationships/image" Target="../media/image4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3.png"/><Relationship Id="rId11" Type="http://schemas.openxmlformats.org/officeDocument/2006/relationships/image" Target="../media/image408.png"/><Relationship Id="rId24" Type="http://schemas.openxmlformats.org/officeDocument/2006/relationships/image" Target="../media/image421.png"/><Relationship Id="rId32" Type="http://schemas.openxmlformats.org/officeDocument/2006/relationships/image" Target="../media/image429.png"/><Relationship Id="rId37" Type="http://schemas.openxmlformats.org/officeDocument/2006/relationships/image" Target="../media/image434.png"/><Relationship Id="rId40" Type="http://schemas.openxmlformats.org/officeDocument/2006/relationships/image" Target="../media/image436.png"/><Relationship Id="rId5" Type="http://schemas.openxmlformats.org/officeDocument/2006/relationships/image" Target="../media/image402.png"/><Relationship Id="rId15" Type="http://schemas.openxmlformats.org/officeDocument/2006/relationships/image" Target="../media/image412.png"/><Relationship Id="rId23" Type="http://schemas.openxmlformats.org/officeDocument/2006/relationships/image" Target="../media/image420.png"/><Relationship Id="rId28" Type="http://schemas.openxmlformats.org/officeDocument/2006/relationships/image" Target="../media/image425.png"/><Relationship Id="rId36" Type="http://schemas.openxmlformats.org/officeDocument/2006/relationships/image" Target="../media/image433.png"/><Relationship Id="rId10" Type="http://schemas.openxmlformats.org/officeDocument/2006/relationships/image" Target="../media/image407.png"/><Relationship Id="rId19" Type="http://schemas.openxmlformats.org/officeDocument/2006/relationships/image" Target="../media/image416.png"/><Relationship Id="rId31" Type="http://schemas.openxmlformats.org/officeDocument/2006/relationships/image" Target="../media/image428.png"/><Relationship Id="rId4" Type="http://schemas.openxmlformats.org/officeDocument/2006/relationships/image" Target="../media/image401.png"/><Relationship Id="rId9" Type="http://schemas.openxmlformats.org/officeDocument/2006/relationships/image" Target="../media/image406.png"/><Relationship Id="rId14" Type="http://schemas.openxmlformats.org/officeDocument/2006/relationships/image" Target="../media/image411.png"/><Relationship Id="rId22" Type="http://schemas.openxmlformats.org/officeDocument/2006/relationships/image" Target="../media/image419.png"/><Relationship Id="rId27" Type="http://schemas.openxmlformats.org/officeDocument/2006/relationships/image" Target="../media/image424.png"/><Relationship Id="rId30" Type="http://schemas.openxmlformats.org/officeDocument/2006/relationships/image" Target="../media/image427.png"/><Relationship Id="rId35" Type="http://schemas.openxmlformats.org/officeDocument/2006/relationships/image" Target="../media/image432.png"/><Relationship Id="rId8" Type="http://schemas.openxmlformats.org/officeDocument/2006/relationships/image" Target="../media/image405.png"/><Relationship Id="rId3" Type="http://schemas.openxmlformats.org/officeDocument/2006/relationships/image" Target="../media/image400.png"/><Relationship Id="rId12" Type="http://schemas.openxmlformats.org/officeDocument/2006/relationships/image" Target="../media/image409.png"/><Relationship Id="rId17" Type="http://schemas.openxmlformats.org/officeDocument/2006/relationships/image" Target="../media/image414.png"/><Relationship Id="rId25" Type="http://schemas.openxmlformats.org/officeDocument/2006/relationships/image" Target="../media/image422.png"/><Relationship Id="rId33" Type="http://schemas.openxmlformats.org/officeDocument/2006/relationships/image" Target="../media/image430.png"/><Relationship Id="rId38" Type="http://schemas.openxmlformats.org/officeDocument/2006/relationships/image" Target="../media/image43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3.png"/><Relationship Id="rId5" Type="http://schemas.openxmlformats.org/officeDocument/2006/relationships/image" Target="../media/image391.png"/><Relationship Id="rId4" Type="http://schemas.openxmlformats.org/officeDocument/2006/relationships/image" Target="../media/image392.png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2.png"/><Relationship Id="rId18" Type="http://schemas.openxmlformats.org/officeDocument/2006/relationships/image" Target="../media/image456.png"/><Relationship Id="rId26" Type="http://schemas.openxmlformats.org/officeDocument/2006/relationships/image" Target="../media/image392.png"/><Relationship Id="rId39" Type="http://schemas.openxmlformats.org/officeDocument/2006/relationships/image" Target="../media/image475.png"/><Relationship Id="rId21" Type="http://schemas.openxmlformats.org/officeDocument/2006/relationships/image" Target="../media/image459.png"/><Relationship Id="rId34" Type="http://schemas.openxmlformats.org/officeDocument/2006/relationships/image" Target="../media/image471.png"/><Relationship Id="rId7" Type="http://schemas.openxmlformats.org/officeDocument/2006/relationships/image" Target="../media/image446.png"/><Relationship Id="rId2" Type="http://schemas.openxmlformats.org/officeDocument/2006/relationships/image" Target="../media/image441.png"/><Relationship Id="rId16" Type="http://schemas.openxmlformats.org/officeDocument/2006/relationships/image" Target="../media/image454.png"/><Relationship Id="rId20" Type="http://schemas.openxmlformats.org/officeDocument/2006/relationships/image" Target="../media/image458.png"/><Relationship Id="rId29" Type="http://schemas.openxmlformats.org/officeDocument/2006/relationships/image" Target="../media/image466.png"/><Relationship Id="rId41" Type="http://schemas.openxmlformats.org/officeDocument/2006/relationships/image" Target="../media/image4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5.png"/><Relationship Id="rId11" Type="http://schemas.openxmlformats.org/officeDocument/2006/relationships/image" Target="../media/image450.png"/><Relationship Id="rId24" Type="http://schemas.openxmlformats.org/officeDocument/2006/relationships/image" Target="../media/image462.png"/><Relationship Id="rId32" Type="http://schemas.openxmlformats.org/officeDocument/2006/relationships/image" Target="../media/image469.png"/><Relationship Id="rId37" Type="http://schemas.openxmlformats.org/officeDocument/2006/relationships/image" Target="../media/image393.png"/><Relationship Id="rId40" Type="http://schemas.openxmlformats.org/officeDocument/2006/relationships/image" Target="../media/image476.png"/><Relationship Id="rId5" Type="http://schemas.openxmlformats.org/officeDocument/2006/relationships/image" Target="../media/image444.png"/><Relationship Id="rId15" Type="http://schemas.openxmlformats.org/officeDocument/2006/relationships/image" Target="../media/image391.png"/><Relationship Id="rId23" Type="http://schemas.openxmlformats.org/officeDocument/2006/relationships/image" Target="../media/image461.png"/><Relationship Id="rId28" Type="http://schemas.openxmlformats.org/officeDocument/2006/relationships/image" Target="../media/image465.png"/><Relationship Id="rId36" Type="http://schemas.openxmlformats.org/officeDocument/2006/relationships/image" Target="../media/image473.png"/><Relationship Id="rId10" Type="http://schemas.openxmlformats.org/officeDocument/2006/relationships/image" Target="../media/image449.png"/><Relationship Id="rId19" Type="http://schemas.openxmlformats.org/officeDocument/2006/relationships/image" Target="../media/image457.png"/><Relationship Id="rId31" Type="http://schemas.openxmlformats.org/officeDocument/2006/relationships/image" Target="../media/image468.png"/><Relationship Id="rId4" Type="http://schemas.openxmlformats.org/officeDocument/2006/relationships/image" Target="../media/image443.png"/><Relationship Id="rId9" Type="http://schemas.openxmlformats.org/officeDocument/2006/relationships/image" Target="../media/image448.png"/><Relationship Id="rId14" Type="http://schemas.openxmlformats.org/officeDocument/2006/relationships/image" Target="../media/image453.png"/><Relationship Id="rId22" Type="http://schemas.openxmlformats.org/officeDocument/2006/relationships/image" Target="../media/image460.png"/><Relationship Id="rId27" Type="http://schemas.openxmlformats.org/officeDocument/2006/relationships/image" Target="../media/image464.png"/><Relationship Id="rId30" Type="http://schemas.openxmlformats.org/officeDocument/2006/relationships/image" Target="../media/image467.png"/><Relationship Id="rId35" Type="http://schemas.openxmlformats.org/officeDocument/2006/relationships/image" Target="../media/image472.png"/><Relationship Id="rId8" Type="http://schemas.openxmlformats.org/officeDocument/2006/relationships/image" Target="../media/image447.png"/><Relationship Id="rId3" Type="http://schemas.openxmlformats.org/officeDocument/2006/relationships/image" Target="../media/image442.png"/><Relationship Id="rId12" Type="http://schemas.openxmlformats.org/officeDocument/2006/relationships/image" Target="../media/image451.png"/><Relationship Id="rId17" Type="http://schemas.openxmlformats.org/officeDocument/2006/relationships/image" Target="../media/image455.png"/><Relationship Id="rId25" Type="http://schemas.openxmlformats.org/officeDocument/2006/relationships/image" Target="../media/image463.png"/><Relationship Id="rId33" Type="http://schemas.openxmlformats.org/officeDocument/2006/relationships/image" Target="../media/image470.png"/><Relationship Id="rId38" Type="http://schemas.openxmlformats.org/officeDocument/2006/relationships/image" Target="../media/image47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3.png"/><Relationship Id="rId3" Type="http://schemas.openxmlformats.org/officeDocument/2006/relationships/image" Target="../media/image479.png"/><Relationship Id="rId7" Type="http://schemas.openxmlformats.org/officeDocument/2006/relationships/image" Target="../media/image482.png"/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1.png"/><Relationship Id="rId5" Type="http://schemas.openxmlformats.org/officeDocument/2006/relationships/image" Target="../media/image386.png"/><Relationship Id="rId4" Type="http://schemas.openxmlformats.org/officeDocument/2006/relationships/image" Target="../media/image480.png"/><Relationship Id="rId9" Type="http://schemas.openxmlformats.org/officeDocument/2006/relationships/image" Target="../media/image38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7.png"/><Relationship Id="rId4" Type="http://schemas.openxmlformats.org/officeDocument/2006/relationships/image" Target="../media/image486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3.png"/><Relationship Id="rId3" Type="http://schemas.openxmlformats.org/officeDocument/2006/relationships/image" Target="../media/image489.png"/><Relationship Id="rId7" Type="http://schemas.openxmlformats.org/officeDocument/2006/relationships/image" Target="../media/image385.png"/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2.png"/><Relationship Id="rId5" Type="http://schemas.openxmlformats.org/officeDocument/2006/relationships/image" Target="../media/image491.png"/><Relationship Id="rId4" Type="http://schemas.openxmlformats.org/officeDocument/2006/relationships/image" Target="../media/image490.png"/><Relationship Id="rId9" Type="http://schemas.openxmlformats.org/officeDocument/2006/relationships/image" Target="../media/image494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1.png"/><Relationship Id="rId3" Type="http://schemas.openxmlformats.org/officeDocument/2006/relationships/image" Target="../media/image496.png"/><Relationship Id="rId7" Type="http://schemas.openxmlformats.org/officeDocument/2006/relationships/image" Target="../media/image500.png"/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9.png"/><Relationship Id="rId11" Type="http://schemas.openxmlformats.org/officeDocument/2006/relationships/image" Target="../media/image504.png"/><Relationship Id="rId5" Type="http://schemas.openxmlformats.org/officeDocument/2006/relationships/image" Target="../media/image498.png"/><Relationship Id="rId10" Type="http://schemas.openxmlformats.org/officeDocument/2006/relationships/image" Target="../media/image503.png"/><Relationship Id="rId4" Type="http://schemas.openxmlformats.org/officeDocument/2006/relationships/image" Target="../media/image497.png"/><Relationship Id="rId9" Type="http://schemas.openxmlformats.org/officeDocument/2006/relationships/image" Target="../media/image50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3" Type="http://schemas.openxmlformats.org/officeDocument/2006/relationships/image" Target="../media/image294.png"/><Relationship Id="rId7" Type="http://schemas.openxmlformats.org/officeDocument/2006/relationships/image" Target="../media/image506.png"/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9.png"/><Relationship Id="rId5" Type="http://schemas.openxmlformats.org/officeDocument/2006/relationships/image" Target="../media/image362.png"/><Relationship Id="rId4" Type="http://schemas.openxmlformats.org/officeDocument/2006/relationships/image" Target="../media/image30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1.png"/><Relationship Id="rId5" Type="http://schemas.openxmlformats.org/officeDocument/2006/relationships/image" Target="../media/image510.png"/><Relationship Id="rId4" Type="http://schemas.openxmlformats.org/officeDocument/2006/relationships/image" Target="../media/image509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5.png"/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7.png"/><Relationship Id="rId4" Type="http://schemas.openxmlformats.org/officeDocument/2006/relationships/image" Target="../media/image516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3.png"/><Relationship Id="rId3" Type="http://schemas.openxmlformats.org/officeDocument/2006/relationships/image" Target="../media/image518.png"/><Relationship Id="rId7" Type="http://schemas.openxmlformats.org/officeDocument/2006/relationships/image" Target="../media/image522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1.png"/><Relationship Id="rId5" Type="http://schemas.openxmlformats.org/officeDocument/2006/relationships/image" Target="../media/image520.png"/><Relationship Id="rId4" Type="http://schemas.openxmlformats.org/officeDocument/2006/relationships/image" Target="../media/image519.png"/><Relationship Id="rId9" Type="http://schemas.openxmlformats.org/officeDocument/2006/relationships/image" Target="../media/image500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5.png"/><Relationship Id="rId2" Type="http://schemas.openxmlformats.org/officeDocument/2006/relationships/image" Target="../media/image524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1.png"/><Relationship Id="rId3" Type="http://schemas.openxmlformats.org/officeDocument/2006/relationships/image" Target="../media/image527.png"/><Relationship Id="rId7" Type="http://schemas.openxmlformats.org/officeDocument/2006/relationships/image" Target="../media/image530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529.png"/><Relationship Id="rId10" Type="http://schemas.openxmlformats.org/officeDocument/2006/relationships/image" Target="../media/image533.png"/><Relationship Id="rId4" Type="http://schemas.openxmlformats.org/officeDocument/2006/relationships/image" Target="../media/image528.png"/><Relationship Id="rId9" Type="http://schemas.openxmlformats.org/officeDocument/2006/relationships/image" Target="../media/image53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8.png"/><Relationship Id="rId5" Type="http://schemas.openxmlformats.org/officeDocument/2006/relationships/image" Target="../media/image537.png"/><Relationship Id="rId4" Type="http://schemas.openxmlformats.org/officeDocument/2006/relationships/image" Target="../media/image536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7" Type="http://schemas.openxmlformats.org/officeDocument/2006/relationships/image" Target="../media/image546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5.png"/><Relationship Id="rId5" Type="http://schemas.openxmlformats.org/officeDocument/2006/relationships/image" Target="../media/image544.png"/><Relationship Id="rId4" Type="http://schemas.openxmlformats.org/officeDocument/2006/relationships/image" Target="../media/image5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98AC0-042E-2A18-FA17-D3D59B130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12133A-9BD6-02C1-F5EB-3F8DA310E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9A232A-533F-ECBB-9D5E-B382461C0F6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D9D68-093C-5B8E-0841-ADE631CA3745}"/>
              </a:ext>
            </a:extLst>
          </p:cNvPr>
          <p:cNvSpPr txBox="1"/>
          <p:nvPr/>
        </p:nvSpPr>
        <p:spPr>
          <a:xfrm>
            <a:off x="1645307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-2.19744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268720-C8EA-CCA1-7F0E-84690021E3BD}"/>
              </a:ext>
            </a:extLst>
          </p:cNvPr>
          <p:cNvSpPr txBox="1"/>
          <p:nvPr/>
        </p:nvSpPr>
        <p:spPr>
          <a:xfrm>
            <a:off x="5668101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-2.19763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FD4A00-FE79-095C-594D-16C9BC8F8D55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-2.19618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D9D1E3-749A-EF84-1CDB-AD0DAC632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77" y="2247817"/>
            <a:ext cx="2473587" cy="25438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4D8ECD-9173-ABAE-EBE0-8047C292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217" y="2478326"/>
            <a:ext cx="2679607" cy="23157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D32EE5-9AE4-8B87-20A9-85CFAD879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319" y="2361869"/>
            <a:ext cx="2874019" cy="254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87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8212646" y="15923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-2.93747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5634" y="2013052"/>
            <a:ext cx="2326493" cy="1707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ABD2C-C7B0-E5D4-929A-DA44CBD59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92" y="1792167"/>
            <a:ext cx="1803089" cy="196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129" y="2889723"/>
            <a:ext cx="4618871" cy="226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9371900" y="25325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1055812" y="24217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09" y="2837222"/>
            <a:ext cx="2249934" cy="2263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8ACE8B-8117-4DC8-1CD9-B958DA41C605}"/>
              </a:ext>
            </a:extLst>
          </p:cNvPr>
          <p:cNvSpPr txBox="1"/>
          <p:nvPr/>
        </p:nvSpPr>
        <p:spPr>
          <a:xfrm>
            <a:off x="5213856" y="250651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762354-012D-6241-0ADB-4AB5273D7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24" y="2837222"/>
            <a:ext cx="2517792" cy="20729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B707717-C004-E040-55EC-04366363B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40" y="5315430"/>
            <a:ext cx="2916655" cy="120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7E293-E4AF-E576-CFDD-0A533C342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680" y="2917469"/>
            <a:ext cx="1824701" cy="215302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B60EB2A-7DC2-83FD-15E0-BB7672E64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228" y="4548343"/>
            <a:ext cx="2526622" cy="193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CB83CD-B6DC-7362-CB7F-5DC228E07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2611637"/>
            <a:ext cx="2769079" cy="19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2EF3E-4514-769F-BF69-16C1C948B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EAD4F45-A0BB-83F1-1A50-801BCA979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119CDD-1203-824E-F063-B465F5A9E5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58029A-E159-BF24-8818-57C2E28DA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44" y="2922492"/>
            <a:ext cx="2330864" cy="212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8912B2F-C528-F3A8-B0A5-05813BA9C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78195"/>
            <a:ext cx="2740003" cy="197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0D035E6-DA90-2ED7-226E-4A285190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953" y="2870046"/>
            <a:ext cx="2230998" cy="223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1469FB-8F24-6848-A41B-7B7562004EEE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79321-C074-59F8-59DB-A6AEA18A765A}"/>
              </a:ext>
            </a:extLst>
          </p:cNvPr>
          <p:cNvSpPr txBox="1"/>
          <p:nvPr/>
        </p:nvSpPr>
        <p:spPr>
          <a:xfrm>
            <a:off x="6607348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3E0DE-2829-AA4D-55DF-90BB2B092102}"/>
              </a:ext>
            </a:extLst>
          </p:cNvPr>
          <p:cNvSpPr txBox="1"/>
          <p:nvPr/>
        </p:nvSpPr>
        <p:spPr>
          <a:xfrm>
            <a:off x="9494072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9D49F6-5184-320E-725B-B10C40A0E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588" y="2922491"/>
            <a:ext cx="1924319" cy="2257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CB65EC-65CF-5525-C8AE-C55CE6800B88}"/>
              </a:ext>
            </a:extLst>
          </p:cNvPr>
          <p:cNvSpPr txBox="1"/>
          <p:nvPr/>
        </p:nvSpPr>
        <p:spPr>
          <a:xfrm>
            <a:off x="591646" y="248671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-2.88508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44CEE8-538F-5197-6C21-68331CA1F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4560" y="5104738"/>
            <a:ext cx="1656393" cy="171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10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989" y="2214014"/>
            <a:ext cx="2380296" cy="242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5440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6689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52BE4F-B9AB-1BF3-BAE6-0725B99E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62" y="2036760"/>
            <a:ext cx="2380295" cy="24913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F912466-E24C-C65B-AF53-097ED1853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531" y="4814462"/>
            <a:ext cx="2164126" cy="182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0A4200-A844-A3A3-89F8-BBE0D6A8334E}"/>
              </a:ext>
            </a:extLst>
          </p:cNvPr>
          <p:cNvSpPr txBox="1"/>
          <p:nvPr/>
        </p:nvSpPr>
        <p:spPr>
          <a:xfrm>
            <a:off x="8641190" y="2658520"/>
            <a:ext cx="145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Tried hole and didn’t work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1AD8E3-905C-7EEA-1640-2558DDFEDC29}"/>
              </a:ext>
            </a:extLst>
          </p:cNvPr>
          <p:cNvSpPr txBox="1"/>
          <p:nvPr/>
        </p:nvSpPr>
        <p:spPr>
          <a:xfrm>
            <a:off x="6254332" y="268064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-1.41058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81DC9-5FBD-42EA-39D5-98B6BC63A226}"/>
              </a:ext>
            </a:extLst>
          </p:cNvPr>
          <p:cNvSpPr txBox="1"/>
          <p:nvPr/>
        </p:nvSpPr>
        <p:spPr>
          <a:xfrm>
            <a:off x="8885738" y="268064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-1.41046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E9B7B9-43DF-848C-6D47-4DB076A87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484" y="3174250"/>
            <a:ext cx="1700370" cy="17177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A82F6F-6F8B-4D17-7DC1-885F349E6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69419"/>
            <a:ext cx="1774866" cy="20526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C99FB4-DD6E-179A-B8D4-49BB606BD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286" y="2969418"/>
            <a:ext cx="2116096" cy="205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17998-7097-9223-EE35-D4DB5DD38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D20099B-01A0-9D99-2783-0B301B5F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0C0ED5-F8AD-404F-A577-8399F5F7FE9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ECC70-ED27-061C-D30B-072368152B07}"/>
              </a:ext>
            </a:extLst>
          </p:cNvPr>
          <p:cNvSpPr txBox="1"/>
          <p:nvPr/>
        </p:nvSpPr>
        <p:spPr>
          <a:xfrm>
            <a:off x="895665" y="229705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D684C-C00D-0005-43EC-201EA830F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32" y="2662524"/>
            <a:ext cx="2236045" cy="2004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F42BE-DF12-B85C-017C-A0019FB60941}"/>
              </a:ext>
            </a:extLst>
          </p:cNvPr>
          <p:cNvSpPr txBox="1"/>
          <p:nvPr/>
        </p:nvSpPr>
        <p:spPr>
          <a:xfrm>
            <a:off x="3845569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-2.82154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9B91D-D2CB-BCAE-2CCC-AFD8E8F4A9A2}"/>
              </a:ext>
            </a:extLst>
          </p:cNvPr>
          <p:cNvSpPr txBox="1"/>
          <p:nvPr/>
        </p:nvSpPr>
        <p:spPr>
          <a:xfrm>
            <a:off x="9660114" y="220857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-2.82208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FDA1C9-781E-592A-7D60-2D86B9486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616" y="2755335"/>
            <a:ext cx="2732374" cy="1612664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7CBBB5D-15E8-2EA4-77B6-90BF2B941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707" y="4915956"/>
            <a:ext cx="2138191" cy="113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05616-CBA1-048C-6EB2-79E49A718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624" y="2574051"/>
            <a:ext cx="2251235" cy="21643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5E42DE-1C2B-855A-FFDB-B2D6E78ED481}"/>
              </a:ext>
            </a:extLst>
          </p:cNvPr>
          <p:cNvSpPr txBox="1"/>
          <p:nvPr/>
        </p:nvSpPr>
        <p:spPr>
          <a:xfrm>
            <a:off x="6685140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9C7AE7-F244-0934-FCBB-CFFFC8824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6458" y="2723862"/>
            <a:ext cx="2165514" cy="185097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F45CEE6-49ED-75C2-8084-4CD71E53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621" y="4782921"/>
            <a:ext cx="2815188" cy="128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76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5147822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-5.63514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1973008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-5.63481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8B211-93AD-5232-0341-C7377517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01" y="3043374"/>
            <a:ext cx="2196986" cy="2129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61C4AE-A360-6B20-9761-DAB72E3A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860" y="3154211"/>
            <a:ext cx="2548565" cy="18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50" y="963896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434514" y="14086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73903" y="14638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51243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-8.44011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34" y="1698855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434514" y="4399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55548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075" y="2028899"/>
            <a:ext cx="3261399" cy="22848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C327DD-0EC2-89C3-AFB3-2553AE33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1" y="4535431"/>
            <a:ext cx="2399788" cy="22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8CF744-6F70-A5F0-CCA7-2678D2240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94" y="1898475"/>
            <a:ext cx="1876687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63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B6363A-64E6-6144-4C5E-214A72130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92" y="5015055"/>
            <a:ext cx="1789557" cy="160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-13.7769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1B746-0A1F-908E-26BB-C7EC05E7F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400" y="2474536"/>
            <a:ext cx="2762636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C0CA-BE58-5F30-881E-3B822ADB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AF98E5-E35A-3D7C-BC57-929E39C0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E8AB6-762D-0BA9-7821-2B94461831E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7CDAE-8B52-7A83-E489-799021C62B85}"/>
              </a:ext>
            </a:extLst>
          </p:cNvPr>
          <p:cNvSpPr txBox="1"/>
          <p:nvPr/>
        </p:nvSpPr>
        <p:spPr>
          <a:xfrm>
            <a:off x="6884061" y="19313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3B93C-A5F5-8507-BF70-C22E5710D072}"/>
              </a:ext>
            </a:extLst>
          </p:cNvPr>
          <p:cNvSpPr txBox="1"/>
          <p:nvPr/>
        </p:nvSpPr>
        <p:spPr>
          <a:xfrm>
            <a:off x="3883372" y="193131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34A79-45A6-5297-2FB8-E67678F7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47" y="2534772"/>
            <a:ext cx="2376578" cy="2270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092C2-B820-AEB4-A609-94D962B5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3122"/>
            <a:ext cx="2662293" cy="22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4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22B2A8-6090-2C79-C927-1D2FCD0119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a25s2.5e3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C44AD9-0DF1-5BB6-009E-51122FBFCDCC}"/>
              </a:ext>
            </a:extLst>
          </p:cNvPr>
          <p:cNvSpPr txBox="1"/>
          <p:nvPr/>
        </p:nvSpPr>
        <p:spPr>
          <a:xfrm>
            <a:off x="4240306" y="12963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It = 43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FB895B6-A9F3-4314-6CB3-4EB5BA7C3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648" y="1821180"/>
            <a:ext cx="2244135" cy="2465388"/>
          </a:xfrm>
          <a:prstGeom prst="rect">
            <a:avLst/>
          </a:prstGeom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466CDA8-4FEE-5C04-61BE-428495BFF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634" y="2028896"/>
            <a:ext cx="2678232" cy="204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161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7009F-C695-DF6E-2C9F-590A700AD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B413BEB-77AB-54D2-BD84-E0A7C02B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353A4-5102-5CD6-4BB5-2B04986311F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5271D-770D-9780-B70A-B57FBDE967BD}"/>
              </a:ext>
            </a:extLst>
          </p:cNvPr>
          <p:cNvSpPr txBox="1"/>
          <p:nvPr/>
        </p:nvSpPr>
        <p:spPr>
          <a:xfrm>
            <a:off x="2920202" y="11942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-5.47583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348DE-A4D9-3970-41D2-C8C194BF1145}"/>
              </a:ext>
            </a:extLst>
          </p:cNvPr>
          <p:cNvSpPr txBox="1"/>
          <p:nvPr/>
        </p:nvSpPr>
        <p:spPr>
          <a:xfrm>
            <a:off x="5586664" y="11942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-5.48308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EE0C7-0D3E-6C2E-73EB-CB17F2A52071}"/>
              </a:ext>
            </a:extLst>
          </p:cNvPr>
          <p:cNvSpPr txBox="1"/>
          <p:nvPr/>
        </p:nvSpPr>
        <p:spPr>
          <a:xfrm>
            <a:off x="8384473" y="11750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-5.48457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8B36CF-6B6D-1343-4388-62E5A7A7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869" y="1751317"/>
            <a:ext cx="2338315" cy="2338315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69123113-5977-06ED-BDDF-2C7631F61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112" y="4448655"/>
            <a:ext cx="2013072" cy="224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A1B11D-983F-E35C-5423-F759219BC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8201" y="1751317"/>
            <a:ext cx="2181835" cy="2292658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EFD9FE0E-296F-9FEE-739F-73971925D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832" y="4547472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8B4D9C-E7B0-F896-192B-FDA65F404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9949" y="1847709"/>
            <a:ext cx="2181835" cy="2285029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3F28D10-5975-D38E-2A27-B68A241DC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49" y="4500114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162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00D7-3F98-95C3-DED6-B12EDB38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BA26D0-97CA-9F51-738C-7072BC47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C6083-33C0-964B-8832-80FFF1DBED5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A16B5-9F45-DC21-A3DB-BDA5CDF2B731}"/>
              </a:ext>
            </a:extLst>
          </p:cNvPr>
          <p:cNvSpPr txBox="1"/>
          <p:nvPr/>
        </p:nvSpPr>
        <p:spPr>
          <a:xfrm>
            <a:off x="451045" y="12207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-8.18187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EBF27-39A0-2080-CFF7-99A07498E3EC}"/>
              </a:ext>
            </a:extLst>
          </p:cNvPr>
          <p:cNvSpPr txBox="1"/>
          <p:nvPr/>
        </p:nvSpPr>
        <p:spPr>
          <a:xfrm>
            <a:off x="4619349" y="1199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332B5-3D5E-35BE-960D-31A12694F34A}"/>
              </a:ext>
            </a:extLst>
          </p:cNvPr>
          <p:cNvSpPr txBox="1"/>
          <p:nvPr/>
        </p:nvSpPr>
        <p:spPr>
          <a:xfrm>
            <a:off x="10506611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-8.18865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82E7A4-F09C-8310-DD52-877B03A5D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14325"/>
            <a:ext cx="2146538" cy="18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A82AD4-2A5A-AF03-DE21-8D95B9FE1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3" y="1725053"/>
            <a:ext cx="2229161" cy="2448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55BDC5-089C-8721-C093-BF7C44CA3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50" y="1663499"/>
            <a:ext cx="2349450" cy="2509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352F24-594D-9E99-68EF-85F8DAD02287}"/>
              </a:ext>
            </a:extLst>
          </p:cNvPr>
          <p:cNvSpPr txBox="1"/>
          <p:nvPr/>
        </p:nvSpPr>
        <p:spPr>
          <a:xfrm>
            <a:off x="2362080" y="12089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-8.17785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15D4D9-C491-3A0C-B46F-64184D458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777" y="1714418"/>
            <a:ext cx="1808789" cy="2335698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757AA2C-B8C4-F8CF-EF1A-B05411E58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260" y="4394962"/>
            <a:ext cx="2135825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3DD88C-BDFC-1ABF-E950-3EC6AE790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1198" y="1744306"/>
            <a:ext cx="2412646" cy="2276081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41B35FE8-8DE1-2B2D-623E-135A70570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174" y="4394962"/>
            <a:ext cx="2135826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EF031C-6FE4-2EF1-1D47-DE766960A1FC}"/>
              </a:ext>
            </a:extLst>
          </p:cNvPr>
          <p:cNvSpPr txBox="1"/>
          <p:nvPr/>
        </p:nvSpPr>
        <p:spPr>
          <a:xfrm>
            <a:off x="8641025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-8.18878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C3066-482E-634C-0B80-81263203B8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4744" y="1785480"/>
            <a:ext cx="2349450" cy="2387840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FDF901E-C825-181C-241C-77DCAFE78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396" y="4236749"/>
            <a:ext cx="1992146" cy="21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8B1A423-D98A-8BCE-05B3-4726324E3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992" y="4236749"/>
            <a:ext cx="1884391" cy="209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8B8E74B-93B1-B9CB-5131-39CC9B9E95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19089" y="1822465"/>
            <a:ext cx="2313429" cy="2294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123099-06A6-84C4-7E9B-9B416E1E794B}"/>
              </a:ext>
            </a:extLst>
          </p:cNvPr>
          <p:cNvSpPr txBox="1"/>
          <p:nvPr/>
        </p:nvSpPr>
        <p:spPr>
          <a:xfrm>
            <a:off x="6729990" y="12057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-8.18653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F11DC21-DB4C-C2AF-2BAF-FF05AB12D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844" y="4439130"/>
            <a:ext cx="2146538" cy="172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536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0190DB-DF2E-91D3-DA89-178E57B8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804719" cy="1325563"/>
          </a:xfrm>
        </p:spPr>
        <p:txBody>
          <a:bodyPr/>
          <a:lstStyle/>
          <a:p>
            <a:r>
              <a:rPr lang="en-US" dirty="0"/>
              <a:t>a25s015 – </a:t>
            </a:r>
            <a:r>
              <a:rPr lang="en-US" dirty="0" err="1"/>
              <a:t>cyl</a:t>
            </a:r>
            <a:r>
              <a:rPr lang="en-US" dirty="0"/>
              <a:t> &lt;&gt; </a:t>
            </a:r>
            <a:r>
              <a:rPr lang="en-US" dirty="0" err="1"/>
              <a:t>cyl</a:t>
            </a:r>
            <a:r>
              <a:rPr lang="en-US" dirty="0"/>
              <a:t>-str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4AA5E7-4480-5A5D-9FBE-C56D33991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10" y="1801452"/>
            <a:ext cx="2158878" cy="2405193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B6164A7-9A0D-0095-7FA1-2CE37D425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229" y="4371929"/>
            <a:ext cx="2107498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0EC51C-4211-49AD-052C-D27E68EDD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3" y="1746511"/>
            <a:ext cx="1918453" cy="2460134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509349D-4C0F-7D45-586D-B6C1EB3B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3" y="4338306"/>
            <a:ext cx="1918453" cy="243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4EE0A3-F006-C1FB-A019-D92281A9C83F}"/>
              </a:ext>
            </a:extLst>
          </p:cNvPr>
          <p:cNvSpPr txBox="1"/>
          <p:nvPr/>
        </p:nvSpPr>
        <p:spPr>
          <a:xfrm>
            <a:off x="460665" y="12446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-8.18470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28225C-0845-96EC-DB0E-529FAC5BAA7E}"/>
              </a:ext>
            </a:extLst>
          </p:cNvPr>
          <p:cNvSpPr txBox="1"/>
          <p:nvPr/>
        </p:nvSpPr>
        <p:spPr>
          <a:xfrm>
            <a:off x="2488314" y="1238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-8.18421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70C31D-E6A6-89CD-BA7B-D929BC3972AF}"/>
              </a:ext>
            </a:extLst>
          </p:cNvPr>
          <p:cNvSpPr txBox="1"/>
          <p:nvPr/>
        </p:nvSpPr>
        <p:spPr>
          <a:xfrm>
            <a:off x="4704325" y="12428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7D0BC1-803B-A96B-BE0F-592D9D4CE935}"/>
              </a:ext>
            </a:extLst>
          </p:cNvPr>
          <p:cNvSpPr txBox="1"/>
          <p:nvPr/>
        </p:nvSpPr>
        <p:spPr>
          <a:xfrm>
            <a:off x="7051934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-8.18563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88C2D48-F7FC-91A3-61B7-72E6BFFF3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408" y="1915305"/>
            <a:ext cx="2591162" cy="2162477"/>
          </a:xfrm>
          <a:prstGeom prst="rect">
            <a:avLst/>
          </a:prstGeom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044032D5-C066-B47A-6E38-C1821EAB3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095" y="4368254"/>
            <a:ext cx="2405195" cy="240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A27A6C-4E4D-75A3-6C98-E59CC00331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0001" y="1930372"/>
            <a:ext cx="2405195" cy="2195396"/>
          </a:xfrm>
          <a:prstGeom prst="rect">
            <a:avLst/>
          </a:prstGeom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DD014E4E-B4C5-8A7D-5B05-ACC8A610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475" y="4371929"/>
            <a:ext cx="2769044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0415BE6-9CE8-89E4-8590-7084985587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9519" y="2086371"/>
            <a:ext cx="2305734" cy="2162478"/>
          </a:xfrm>
          <a:prstGeom prst="rect">
            <a:avLst/>
          </a:prstGeom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87D6DD02-DF26-99FF-459E-9BD9666D8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519" y="4472145"/>
            <a:ext cx="2823393" cy="219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0D814E9-FB58-E07F-F3C0-A2A8D9896681}"/>
              </a:ext>
            </a:extLst>
          </p:cNvPr>
          <p:cNvSpPr txBox="1"/>
          <p:nvPr/>
        </p:nvSpPr>
        <p:spPr>
          <a:xfrm>
            <a:off x="9703686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-8.18589</a:t>
            </a:r>
          </a:p>
        </p:txBody>
      </p:sp>
    </p:spTree>
    <p:extLst>
      <p:ext uri="{BB962C8B-B14F-4D97-AF65-F5344CB8AC3E}">
        <p14:creationId xmlns:p14="http://schemas.microsoft.com/office/powerpoint/2010/main" val="2133866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0A26-2502-C4B1-20E4-37F55C09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32CE71-FCF8-B811-D741-C38A1157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12D6A-37F3-5C6D-371E-D5DA7938798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95FB3-E6BD-6399-72B1-C908FA6301AA}"/>
              </a:ext>
            </a:extLst>
          </p:cNvPr>
          <p:cNvSpPr txBox="1"/>
          <p:nvPr/>
        </p:nvSpPr>
        <p:spPr>
          <a:xfrm>
            <a:off x="2137522" y="11902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90114-3B66-944B-F9E6-73B36768DCAB}"/>
              </a:ext>
            </a:extLst>
          </p:cNvPr>
          <p:cNvSpPr txBox="1"/>
          <p:nvPr/>
        </p:nvSpPr>
        <p:spPr>
          <a:xfrm>
            <a:off x="4657054" y="11585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4B852-DF24-35BC-36E5-062433B549B4}"/>
              </a:ext>
            </a:extLst>
          </p:cNvPr>
          <p:cNvSpPr txBox="1"/>
          <p:nvPr/>
        </p:nvSpPr>
        <p:spPr>
          <a:xfrm>
            <a:off x="9778231" y="1218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F097-0C3D-3D59-104C-99D50F64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582" y="1467268"/>
            <a:ext cx="1727208" cy="2614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4B790-59D8-C63E-92DF-04277481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184" y="1467268"/>
            <a:ext cx="2196468" cy="2496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9CAAD7-8108-8F6F-7FDB-BDFBCD1F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7475" y="1527433"/>
            <a:ext cx="2382942" cy="273804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363ED9E-785B-CB9A-C5AE-56028F1A4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991" y="5333774"/>
            <a:ext cx="1997364" cy="15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7036DF-1426-6A2B-D0E9-EFB05CB64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582" y="4007101"/>
            <a:ext cx="1924182" cy="146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0D2E96-1DDA-2A41-9214-9E7641B24E20}"/>
              </a:ext>
            </a:extLst>
          </p:cNvPr>
          <p:cNvSpPr txBox="1"/>
          <p:nvPr/>
        </p:nvSpPr>
        <p:spPr>
          <a:xfrm>
            <a:off x="7258699" y="116253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125602-CC19-556C-34E7-09743BB32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6444" y="1656203"/>
            <a:ext cx="2253708" cy="242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255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1800461" y="13041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4356338" y="13041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9121958" y="12724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747" y="1793787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775" y="1825472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529" y="1734153"/>
            <a:ext cx="2198186" cy="2568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A17593-965A-EA19-21CC-C3F7905FD724}"/>
              </a:ext>
            </a:extLst>
          </p:cNvPr>
          <p:cNvSpPr txBox="1"/>
          <p:nvPr/>
        </p:nvSpPr>
        <p:spPr>
          <a:xfrm>
            <a:off x="6836237" y="12724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F8BC6-6A10-112D-6F89-4AA5ED824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5236" y="1723500"/>
            <a:ext cx="2224261" cy="252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51" y="3952471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292275" y="39917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1164597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37" y="1552441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FC09E6-F9B5-E2EA-23B6-230FB67459CC}"/>
              </a:ext>
            </a:extLst>
          </p:cNvPr>
          <p:cNvSpPr txBox="1"/>
          <p:nvPr/>
        </p:nvSpPr>
        <p:spPr>
          <a:xfrm>
            <a:off x="3232975" y="11620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2ED7C4-6997-1D97-7115-F03A992DD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475" y="1503700"/>
            <a:ext cx="1843434" cy="22994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52E364-8A6C-E612-5AE2-86D8278AC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7320" y="1638539"/>
            <a:ext cx="2068251" cy="238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8F02D-71C0-3645-F2EC-8A7FAEBF0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32DCCFC-1E35-7ABC-E3D6-365395BA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41D2EB-F3F3-8682-3077-5A7404E61F0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EDC66-D3A0-B798-167A-1C01C5E22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21" y="2191109"/>
            <a:ext cx="1974212" cy="2204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F1299-8261-E47C-34E3-422A36D78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487" y="2273060"/>
            <a:ext cx="2186373" cy="2401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E59079-EB0E-C06F-B1F8-20730743B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650" y="2273060"/>
            <a:ext cx="2192085" cy="24015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F64E8A-6C5F-8866-B5F3-7BFD91501114}"/>
              </a:ext>
            </a:extLst>
          </p:cNvPr>
          <p:cNvSpPr txBox="1"/>
          <p:nvPr/>
        </p:nvSpPr>
        <p:spPr>
          <a:xfrm>
            <a:off x="5303130" y="191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FC7053-DF67-0C57-AD38-F1E336888F6B}"/>
              </a:ext>
            </a:extLst>
          </p:cNvPr>
          <p:cNvSpPr txBox="1"/>
          <p:nvPr/>
        </p:nvSpPr>
        <p:spPr>
          <a:xfrm>
            <a:off x="7898455" y="19054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22AE22-FBDD-1A87-B530-AC766C99EA13}"/>
              </a:ext>
            </a:extLst>
          </p:cNvPr>
          <p:cNvSpPr txBox="1"/>
          <p:nvPr/>
        </p:nvSpPr>
        <p:spPr>
          <a:xfrm>
            <a:off x="2348752" y="182353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867B51-AC6E-3380-3FA7-66F1ECEC6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53" y="4674627"/>
            <a:ext cx="2005397" cy="212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0698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AD687-7450-9D92-E3B7-0B88907E2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C9F0EAF-79ED-053C-FE78-0C28597C8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741F2C-E358-FF68-0A7D-52F77994D0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E5B2AD-012A-59A5-79E0-65F79FBB7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417" y="2449901"/>
            <a:ext cx="2144126" cy="24817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F9E9D2-7C3B-5471-05C9-2A2441790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6189" y="2283294"/>
            <a:ext cx="2467319" cy="26483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4EDE7C-BBEA-8DD1-1AC5-97CD671A58B0}"/>
              </a:ext>
            </a:extLst>
          </p:cNvPr>
          <p:cNvSpPr txBox="1"/>
          <p:nvPr/>
        </p:nvSpPr>
        <p:spPr>
          <a:xfrm>
            <a:off x="3360816" y="20062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-21.3805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E4ADF-A7CD-E3C6-DC20-872A30C59E98}"/>
              </a:ext>
            </a:extLst>
          </p:cNvPr>
          <p:cNvSpPr txBox="1"/>
          <p:nvPr/>
        </p:nvSpPr>
        <p:spPr>
          <a:xfrm>
            <a:off x="6394439" y="20062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-21.3796</a:t>
            </a:r>
          </a:p>
        </p:txBody>
      </p:sp>
    </p:spTree>
    <p:extLst>
      <p:ext uri="{BB962C8B-B14F-4D97-AF65-F5344CB8AC3E}">
        <p14:creationId xmlns:p14="http://schemas.microsoft.com/office/powerpoint/2010/main" val="1022827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50C3CB-3A35-78F6-267A-BB4CC3BB6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656" y="2324782"/>
            <a:ext cx="2600688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D5377-98B3-4E64-3972-65AEBE9E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79" y="2369581"/>
            <a:ext cx="2660221" cy="26909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B9845AD-A58C-E916-8960-5C063AEB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16" y="2262223"/>
            <a:ext cx="2660221" cy="29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7409180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55629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400" y="1741038"/>
            <a:ext cx="2210424" cy="2059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20" y="1741038"/>
            <a:ext cx="2053727" cy="210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5350942" y="12528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1030000" y="12319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123" y="1699971"/>
            <a:ext cx="1648550" cy="221638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AABAED7-6D43-F420-271E-AFA22EA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23" y="4624892"/>
            <a:ext cx="2256734" cy="19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56F3B-5174-50B5-CB62-87C43D11A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7257" y="1646314"/>
            <a:ext cx="1885361" cy="248982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570CF2-18AF-4A80-DF71-4657AF62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636" y="4528256"/>
            <a:ext cx="1885361" cy="21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2768B-2118-2B6B-38F8-D66569E08B9F}"/>
              </a:ext>
            </a:extLst>
          </p:cNvPr>
          <p:cNvSpPr txBox="1"/>
          <p:nvPr/>
        </p:nvSpPr>
        <p:spPr>
          <a:xfrm>
            <a:off x="3003815" y="12089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-10.5098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C61BBE82-680C-3A40-63FE-81B3596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743" y="4136142"/>
            <a:ext cx="1783088" cy="139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7DBE8E-F60D-FD48-4539-1D5AD7273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9489" y="1646314"/>
            <a:ext cx="1408310" cy="2489828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A01301D-BEAA-426E-7695-4213DF69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544" y="5418204"/>
            <a:ext cx="1743287" cy="13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921" y="1809712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432980" y="20249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5794200" y="193642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995" y="236984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-13.0668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17" y="1331345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40" y="112721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726215" y="13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5175165" y="12352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06" y="1484893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12078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7887684" y="114184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467" y="1465657"/>
            <a:ext cx="2292089" cy="2676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3083967" y="12023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9398-EA34-203A-9322-E9578C91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4523" y="4434979"/>
            <a:ext cx="2057544" cy="21773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920F59-4264-8416-95F7-A47BB0309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9675" y="1520143"/>
            <a:ext cx="1892294" cy="249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833860" y="18633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4619000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109249" y="127137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425465" y="1132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328059" y="11497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31" y="487311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345543" y="860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6373697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736" y="176500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21" y="4880590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929" y="157250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582" y="4818725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4247" y="1697307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692609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3888" y="1644200"/>
            <a:ext cx="2182243" cy="28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A53214-CE99-B2C3-2AA9-4C7225C74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429" y="1212204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DC879-E78C-DFA1-BE46-403EB6183141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D87AE-DFEF-3F75-A1B7-BDCE369BFE31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FC5D4-4803-0C33-C7A1-7E4B0DA1D388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4B0711-1CCE-C987-48DE-E0D3419F7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989771-38AB-9033-4827-013FB800C7C8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9B948E-1942-72E0-47D5-2F1AF61D6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31470F9-DBDC-49F2-9A1F-DE3ABF3A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463" y="2212053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524" y="2208140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4433612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9718478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138" y="2191488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1670147" y="2026262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38ED93-6D6C-70C4-BACA-0D37DCD9A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487463"/>
            <a:ext cx="3006961" cy="16818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73F5B2-70E8-3125-8C6D-DE7861B0B560}"/>
              </a:ext>
            </a:extLst>
          </p:cNvPr>
          <p:cNvSpPr txBox="1"/>
          <p:nvPr/>
        </p:nvSpPr>
        <p:spPr>
          <a:xfrm>
            <a:off x="6955013" y="210027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40CA0A-35AD-7E41-14C8-A6B589EE1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563" y="5543029"/>
            <a:ext cx="1921833" cy="11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a10s2.5e3 - JOSH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AB069967-4061-5DAB-6B01-AE9F0351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34" y="2395837"/>
            <a:ext cx="4007139" cy="287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C0F95B-4334-F9C9-05EC-3D89BECD4C3E}"/>
              </a:ext>
            </a:extLst>
          </p:cNvPr>
          <p:cNvSpPr txBox="1"/>
          <p:nvPr/>
        </p:nvSpPr>
        <p:spPr>
          <a:xfrm>
            <a:off x="1431068" y="20333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-1.45894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5274268" y="198821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-1.45357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01A335-1A11-DCB7-3684-B860F3A3C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04" y="2925719"/>
            <a:ext cx="2477987" cy="17571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41CCFA-C2C0-D148-5CBE-E965D8A97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367" y="2837583"/>
            <a:ext cx="2840273" cy="175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96192</TotalTime>
  <Words>1690</Words>
  <Application>Microsoft Office PowerPoint</Application>
  <PresentationFormat>Widescreen</PresentationFormat>
  <Paragraphs>396</Paragraphs>
  <Slides>94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1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</vt:lpstr>
      <vt:lpstr>a05s6e3 - TERRAN</vt:lpstr>
      <vt:lpstr>a05s7e3 - DONE</vt:lpstr>
      <vt:lpstr>a10s2.5e3 - JOSH</vt:lpstr>
      <vt:lpstr>a10s3.75e3</vt:lpstr>
      <vt:lpstr>a10s5e3</vt:lpstr>
      <vt:lpstr>a10s0075</vt:lpstr>
      <vt:lpstr>a10s010 - DONE</vt:lpstr>
      <vt:lpstr>a15s2.5e3</vt:lpstr>
      <vt:lpstr>a15s5e3</vt:lpstr>
      <vt:lpstr>a15s1e2</vt:lpstr>
      <vt:lpstr>a20s2.5e3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a225s030</vt:lpstr>
      <vt:lpstr>PowerPoint Presentation</vt:lpstr>
      <vt:lpstr>a25s010</vt:lpstr>
      <vt:lpstr>a25s015</vt:lpstr>
      <vt:lpstr>a25s015 – cyl &lt;&gt; cyl-str</vt:lpstr>
      <vt:lpstr>a25s020</vt:lpstr>
      <vt:lpstr>a25s025</vt:lpstr>
      <vt:lpstr>a25s027</vt:lpstr>
      <vt:lpstr>a25s030</vt:lpstr>
      <vt:lpstr>a25s0325</vt:lpstr>
      <vt:lpstr>a25s035</vt:lpstr>
      <vt:lpstr>a25s040</vt:lpstr>
      <vt:lpstr>a30s0025</vt:lpstr>
      <vt:lpstr>a30s005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395</cp:revision>
  <dcterms:created xsi:type="dcterms:W3CDTF">2023-07-26T17:49:20Z</dcterms:created>
  <dcterms:modified xsi:type="dcterms:W3CDTF">2025-06-24T04:28:27Z</dcterms:modified>
</cp:coreProperties>
</file>